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70" r:id="rId11"/>
    <p:sldId id="268" r:id="rId12"/>
    <p:sldId id="271" r:id="rId13"/>
    <p:sldId id="273" r:id="rId14"/>
    <p:sldId id="272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232" y="3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BB33-FEC4-48BF-910A-08FA2F82433A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9829-73A5-4641-A689-1344FE1A188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6015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BB33-FEC4-48BF-910A-08FA2F82433A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9829-73A5-4641-A689-1344FE1A188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2454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BB33-FEC4-48BF-910A-08FA2F82433A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9829-73A5-4641-A689-1344FE1A188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856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BB33-FEC4-48BF-910A-08FA2F82433A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9829-73A5-4641-A689-1344FE1A188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7714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BB33-FEC4-48BF-910A-08FA2F82433A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9829-73A5-4641-A689-1344FE1A188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1977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BB33-FEC4-48BF-910A-08FA2F82433A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9829-73A5-4641-A689-1344FE1A188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719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BB33-FEC4-48BF-910A-08FA2F82433A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9829-73A5-4641-A689-1344FE1A188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6495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BB33-FEC4-48BF-910A-08FA2F82433A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9829-73A5-4641-A689-1344FE1A188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485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BB33-FEC4-48BF-910A-08FA2F82433A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9829-73A5-4641-A689-1344FE1A188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727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BB33-FEC4-48BF-910A-08FA2F82433A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9829-73A5-4641-A689-1344FE1A188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7667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BB33-FEC4-48BF-910A-08FA2F82433A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9829-73A5-4641-A689-1344FE1A188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4048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CBB33-FEC4-48BF-910A-08FA2F82433A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59829-73A5-4641-A689-1344FE1A188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8029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3353023"/>
            <a:ext cx="9144000" cy="848105"/>
          </a:xfrm>
        </p:spPr>
        <p:txBody>
          <a:bodyPr>
            <a:normAutofit/>
          </a:bodyPr>
          <a:lstStyle/>
          <a:p>
            <a:pPr algn="ctr"/>
            <a:r>
              <a:rPr lang="en-GB" sz="4400" b="1" i="0" dirty="0">
                <a:effectLst/>
                <a:latin typeface="+mn-lt"/>
              </a:rPr>
              <a:t>Hakuna </a:t>
            </a:r>
            <a:r>
              <a:rPr lang="en-GB" sz="4400" b="1" i="0" dirty="0" err="1">
                <a:effectLst/>
                <a:latin typeface="+mn-lt"/>
              </a:rPr>
              <a:t>mungu</a:t>
            </a:r>
            <a:r>
              <a:rPr lang="en-GB" sz="4400" b="1" i="0" dirty="0">
                <a:effectLst/>
                <a:latin typeface="+mn-lt"/>
              </a:rPr>
              <a:t> </a:t>
            </a:r>
            <a:r>
              <a:rPr lang="en-GB" sz="4400" b="1" i="0" dirty="0" err="1">
                <a:effectLst/>
                <a:latin typeface="+mn-lt"/>
              </a:rPr>
              <a:t>kama</a:t>
            </a:r>
            <a:r>
              <a:rPr lang="en-GB" sz="4400" b="1" i="0" dirty="0">
                <a:effectLst/>
                <a:latin typeface="+mn-lt"/>
              </a:rPr>
              <a:t> </a:t>
            </a:r>
            <a:r>
              <a:rPr lang="en-GB" sz="4400" b="1" i="0" dirty="0" err="1">
                <a:effectLst/>
                <a:latin typeface="+mn-lt"/>
              </a:rPr>
              <a:t>wewe</a:t>
            </a:r>
            <a:endParaRPr lang="en-GB" sz="4400" b="1" i="0" dirty="0">
              <a:effectLst/>
              <a:latin typeface="+mn-lt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5707118"/>
            <a:ext cx="9144000" cy="848106"/>
          </a:xfrm>
        </p:spPr>
        <p:txBody>
          <a:bodyPr>
            <a:normAutofit/>
          </a:bodyPr>
          <a:lstStyle/>
          <a:p>
            <a:r>
              <a:rPr lang="nl-NL" sz="2000" i="1" dirty="0"/>
              <a:t>Swahili </a:t>
            </a:r>
            <a:r>
              <a:rPr lang="nl-NL" sz="2000" i="1" dirty="0" err="1"/>
              <a:t>worship</a:t>
            </a:r>
            <a:r>
              <a:rPr lang="nl-NL" sz="2000" i="1" dirty="0"/>
              <a:t> song </a:t>
            </a:r>
          </a:p>
          <a:p>
            <a:r>
              <a:rPr lang="nl-NL" sz="2000" i="1" dirty="0"/>
              <a:t>Author: </a:t>
            </a:r>
            <a:r>
              <a:rPr lang="nl-NL" sz="2000" i="1" dirty="0" err="1"/>
              <a:t>unknown</a:t>
            </a:r>
            <a:endParaRPr lang="nl-NL" sz="2000" i="1" dirty="0"/>
          </a:p>
          <a:p>
            <a:endParaRPr lang="nl-NL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5189CD7-26BE-B447-8917-9CA9833F6B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100" y="28958"/>
            <a:ext cx="9067800" cy="32258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D73785E-368B-A349-8EBA-9994E63B9C44}"/>
              </a:ext>
            </a:extLst>
          </p:cNvPr>
          <p:cNvSpPr txBox="1"/>
          <p:nvPr/>
        </p:nvSpPr>
        <p:spPr>
          <a:xfrm>
            <a:off x="924910" y="4600180"/>
            <a:ext cx="103421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L" sz="4000" b="1" dirty="0"/>
              <a:t>There is no one, there is no one like Jesus</a:t>
            </a:r>
          </a:p>
        </p:txBody>
      </p:sp>
    </p:spTree>
    <p:extLst>
      <p:ext uri="{BB962C8B-B14F-4D97-AF65-F5344CB8AC3E}">
        <p14:creationId xmlns:p14="http://schemas.microsoft.com/office/powerpoint/2010/main" val="814260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1026E87-CB69-FC43-A19F-7177CD90913F}"/>
              </a:ext>
            </a:extLst>
          </p:cNvPr>
          <p:cNvSpPr txBox="1"/>
          <p:nvPr/>
        </p:nvSpPr>
        <p:spPr>
          <a:xfrm>
            <a:off x="914400" y="2705725"/>
            <a:ext cx="60960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4400" dirty="0"/>
              <a:t>I searched and searched</a:t>
            </a:r>
            <a:endParaRPr lang="nl-NL" sz="4400" dirty="0"/>
          </a:p>
          <a:p>
            <a:pPr marL="0" indent="0">
              <a:buNone/>
            </a:pPr>
            <a:r>
              <a:rPr lang="en-GB" sz="4400" dirty="0"/>
              <a:t>All over, over</a:t>
            </a:r>
            <a:endParaRPr lang="nl-NL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3A44AE-7584-A341-AE38-17ED50BB975D}"/>
              </a:ext>
            </a:extLst>
          </p:cNvPr>
          <p:cNvSpPr txBox="1"/>
          <p:nvPr/>
        </p:nvSpPr>
        <p:spPr>
          <a:xfrm>
            <a:off x="10174014" y="662152"/>
            <a:ext cx="9199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English</a:t>
            </a:r>
          </a:p>
        </p:txBody>
      </p:sp>
    </p:spTree>
    <p:extLst>
      <p:ext uri="{BB962C8B-B14F-4D97-AF65-F5344CB8AC3E}">
        <p14:creationId xmlns:p14="http://schemas.microsoft.com/office/powerpoint/2010/main" val="3351285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9086D8C-2BAC-D043-AF4F-882FDEBFB06E}"/>
              </a:ext>
            </a:extLst>
          </p:cNvPr>
          <p:cNvSpPr txBox="1"/>
          <p:nvPr/>
        </p:nvSpPr>
        <p:spPr>
          <a:xfrm>
            <a:off x="956441" y="2705725"/>
            <a:ext cx="60960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4400" dirty="0"/>
              <a:t>There’s no one, </a:t>
            </a:r>
          </a:p>
          <a:p>
            <a:pPr marL="0" indent="0">
              <a:buNone/>
            </a:pPr>
            <a:r>
              <a:rPr lang="en-GB" sz="4400" dirty="0"/>
              <a:t>there’s no one like him</a:t>
            </a:r>
            <a:endParaRPr lang="nl-NL" sz="4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081825-F019-CC4C-81CF-0ADD57AD685E}"/>
              </a:ext>
            </a:extLst>
          </p:cNvPr>
          <p:cNvSpPr txBox="1"/>
          <p:nvPr/>
        </p:nvSpPr>
        <p:spPr>
          <a:xfrm>
            <a:off x="10174014" y="662152"/>
            <a:ext cx="9199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English</a:t>
            </a:r>
          </a:p>
        </p:txBody>
      </p:sp>
    </p:spTree>
    <p:extLst>
      <p:ext uri="{BB962C8B-B14F-4D97-AF65-F5344CB8AC3E}">
        <p14:creationId xmlns:p14="http://schemas.microsoft.com/office/powerpoint/2010/main" val="3203550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79BCF8F-BFF2-6440-AD64-F18EA142FE55}"/>
              </a:ext>
            </a:extLst>
          </p:cNvPr>
          <p:cNvSpPr txBox="1"/>
          <p:nvPr/>
        </p:nvSpPr>
        <p:spPr>
          <a:xfrm>
            <a:off x="945931" y="1351508"/>
            <a:ext cx="8797158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4400" i="1" dirty="0">
                <a:solidFill>
                  <a:srgbClr val="000000"/>
                </a:solidFill>
                <a:effectLst/>
                <a:latin typeface="Inter"/>
              </a:rPr>
              <a:t>Chorus</a:t>
            </a:r>
          </a:p>
          <a:p>
            <a:pPr algn="l"/>
            <a:endParaRPr lang="en-GB" sz="4400" b="1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Er ‘s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niemand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er ‘s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niemand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als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Jezus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Er ‘s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niemand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er ‘s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niemand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als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hem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Er ‘s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niemand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er ‘s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niemand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als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Jezus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Er ‘s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niemand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er ‘s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niemand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als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hem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F84BE9-6E74-2E41-A71D-CC9C4781B223}"/>
              </a:ext>
            </a:extLst>
          </p:cNvPr>
          <p:cNvSpPr txBox="1"/>
          <p:nvPr/>
        </p:nvSpPr>
        <p:spPr>
          <a:xfrm>
            <a:off x="10174014" y="662152"/>
            <a:ext cx="795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Dutch</a:t>
            </a:r>
          </a:p>
        </p:txBody>
      </p:sp>
    </p:spTree>
    <p:extLst>
      <p:ext uri="{BB962C8B-B14F-4D97-AF65-F5344CB8AC3E}">
        <p14:creationId xmlns:p14="http://schemas.microsoft.com/office/powerpoint/2010/main" val="606041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E385F2F-D3C8-4045-A6FB-70538BC74E4B}"/>
              </a:ext>
            </a:extLst>
          </p:cNvPr>
          <p:cNvSpPr txBox="1"/>
          <p:nvPr/>
        </p:nvSpPr>
        <p:spPr>
          <a:xfrm>
            <a:off x="1145626" y="3044279"/>
            <a:ext cx="886022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wandel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wandel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niemand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niemand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238DB3-8F2F-134D-9E70-B9B7764E0FE9}"/>
              </a:ext>
            </a:extLst>
          </p:cNvPr>
          <p:cNvSpPr txBox="1"/>
          <p:nvPr/>
        </p:nvSpPr>
        <p:spPr>
          <a:xfrm>
            <a:off x="10174014" y="662152"/>
            <a:ext cx="795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Dutch</a:t>
            </a:r>
          </a:p>
        </p:txBody>
      </p:sp>
    </p:spTree>
    <p:extLst>
      <p:ext uri="{BB962C8B-B14F-4D97-AF65-F5344CB8AC3E}">
        <p14:creationId xmlns:p14="http://schemas.microsoft.com/office/powerpoint/2010/main" val="3148054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E385F2F-D3C8-4045-A6FB-70538BC74E4B}"/>
              </a:ext>
            </a:extLst>
          </p:cNvPr>
          <p:cNvSpPr txBox="1"/>
          <p:nvPr/>
        </p:nvSpPr>
        <p:spPr>
          <a:xfrm>
            <a:off x="998482" y="3044279"/>
            <a:ext cx="886022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zoek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zoek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niemand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niemand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A439A0-F477-8849-91B8-49AE6F00E9D5}"/>
              </a:ext>
            </a:extLst>
          </p:cNvPr>
          <p:cNvSpPr txBox="1"/>
          <p:nvPr/>
        </p:nvSpPr>
        <p:spPr>
          <a:xfrm>
            <a:off x="10174014" y="662152"/>
            <a:ext cx="795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Dutch</a:t>
            </a:r>
          </a:p>
        </p:txBody>
      </p:sp>
    </p:spTree>
    <p:extLst>
      <p:ext uri="{BB962C8B-B14F-4D97-AF65-F5344CB8AC3E}">
        <p14:creationId xmlns:p14="http://schemas.microsoft.com/office/powerpoint/2010/main" val="16974830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E385F2F-D3C8-4045-A6FB-70538BC74E4B}"/>
              </a:ext>
            </a:extLst>
          </p:cNvPr>
          <p:cNvSpPr txBox="1"/>
          <p:nvPr/>
        </p:nvSpPr>
        <p:spPr>
          <a:xfrm>
            <a:off x="1040523" y="3044279"/>
            <a:ext cx="886022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‘k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kijk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om me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heen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niemand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niemand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691FFF-E549-9440-BA7D-034ECF1FF2D2}"/>
              </a:ext>
            </a:extLst>
          </p:cNvPr>
          <p:cNvSpPr txBox="1"/>
          <p:nvPr/>
        </p:nvSpPr>
        <p:spPr>
          <a:xfrm>
            <a:off x="10174014" y="662152"/>
            <a:ext cx="795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Dutch</a:t>
            </a:r>
          </a:p>
        </p:txBody>
      </p:sp>
    </p:spTree>
    <p:extLst>
      <p:ext uri="{BB962C8B-B14F-4D97-AF65-F5344CB8AC3E}">
        <p14:creationId xmlns:p14="http://schemas.microsoft.com/office/powerpoint/2010/main" val="10270289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E385F2F-D3C8-4045-A6FB-70538BC74E4B}"/>
              </a:ext>
            </a:extLst>
          </p:cNvPr>
          <p:cNvSpPr txBox="1"/>
          <p:nvPr/>
        </p:nvSpPr>
        <p:spPr>
          <a:xfrm>
            <a:off x="1051034" y="3044279"/>
            <a:ext cx="886022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Er ‘s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niemand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er ‘s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niemand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als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hem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84BE8F-2EAB-0044-8001-A3E65132C5D8}"/>
              </a:ext>
            </a:extLst>
          </p:cNvPr>
          <p:cNvSpPr txBox="1"/>
          <p:nvPr/>
        </p:nvSpPr>
        <p:spPr>
          <a:xfrm>
            <a:off x="10174014" y="662152"/>
            <a:ext cx="795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Dutch</a:t>
            </a:r>
          </a:p>
        </p:txBody>
      </p:sp>
    </p:spTree>
    <p:extLst>
      <p:ext uri="{BB962C8B-B14F-4D97-AF65-F5344CB8AC3E}">
        <p14:creationId xmlns:p14="http://schemas.microsoft.com/office/powerpoint/2010/main" val="2405517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2840B12-BEB7-CD4B-8C58-D17DC883349F}"/>
              </a:ext>
            </a:extLst>
          </p:cNvPr>
          <p:cNvSpPr txBox="1"/>
          <p:nvPr/>
        </p:nvSpPr>
        <p:spPr>
          <a:xfrm>
            <a:off x="1361090" y="1351508"/>
            <a:ext cx="946982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4400" i="1" dirty="0">
                <a:solidFill>
                  <a:srgbClr val="000000"/>
                </a:solidFill>
                <a:effectLst/>
                <a:latin typeface="Inter"/>
              </a:rPr>
              <a:t>Chorus</a:t>
            </a:r>
          </a:p>
          <a:p>
            <a:pPr algn="l"/>
            <a:endParaRPr lang="en-GB" sz="4400" i="1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Il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n’y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a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personne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qui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soit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comme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Jésus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Il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n’y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a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personne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qui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soit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comme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lui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Il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n’y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a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personne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qui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soit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comme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Jésus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Il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n’y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a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personne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qui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soit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comme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lui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6B49A2-01B1-3E4C-A792-89CFD646FF17}"/>
              </a:ext>
            </a:extLst>
          </p:cNvPr>
          <p:cNvSpPr txBox="1"/>
          <p:nvPr/>
        </p:nvSpPr>
        <p:spPr>
          <a:xfrm>
            <a:off x="10174014" y="662152"/>
            <a:ext cx="8801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French</a:t>
            </a:r>
          </a:p>
        </p:txBody>
      </p:sp>
    </p:spTree>
    <p:extLst>
      <p:ext uri="{BB962C8B-B14F-4D97-AF65-F5344CB8AC3E}">
        <p14:creationId xmlns:p14="http://schemas.microsoft.com/office/powerpoint/2010/main" val="26612095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9CAD4E-0C20-4441-9975-52EA7133DE08}"/>
              </a:ext>
            </a:extLst>
          </p:cNvPr>
          <p:cNvSpPr txBox="1"/>
          <p:nvPr/>
        </p:nvSpPr>
        <p:spPr>
          <a:xfrm>
            <a:off x="872361" y="2964036"/>
            <a:ext cx="992176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J’ai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marché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marché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personne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personne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F5E4C9-A121-334F-A05B-24E5A4EAF87B}"/>
              </a:ext>
            </a:extLst>
          </p:cNvPr>
          <p:cNvSpPr txBox="1"/>
          <p:nvPr/>
        </p:nvSpPr>
        <p:spPr>
          <a:xfrm>
            <a:off x="10174014" y="662152"/>
            <a:ext cx="8801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French</a:t>
            </a:r>
          </a:p>
        </p:txBody>
      </p:sp>
    </p:spTree>
    <p:extLst>
      <p:ext uri="{BB962C8B-B14F-4D97-AF65-F5344CB8AC3E}">
        <p14:creationId xmlns:p14="http://schemas.microsoft.com/office/powerpoint/2010/main" val="7981035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9CAD4E-0C20-4441-9975-52EA7133DE08}"/>
              </a:ext>
            </a:extLst>
          </p:cNvPr>
          <p:cNvSpPr txBox="1"/>
          <p:nvPr/>
        </p:nvSpPr>
        <p:spPr>
          <a:xfrm>
            <a:off x="882870" y="3044279"/>
            <a:ext cx="992176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J’ai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tourné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rond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personne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personne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541F1C-2B11-5143-9D58-B6A2E2706FE3}"/>
              </a:ext>
            </a:extLst>
          </p:cNvPr>
          <p:cNvSpPr txBox="1"/>
          <p:nvPr/>
        </p:nvSpPr>
        <p:spPr>
          <a:xfrm>
            <a:off x="10174014" y="662152"/>
            <a:ext cx="8801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French</a:t>
            </a:r>
          </a:p>
        </p:txBody>
      </p:sp>
    </p:spTree>
    <p:extLst>
      <p:ext uri="{BB962C8B-B14F-4D97-AF65-F5344CB8AC3E}">
        <p14:creationId xmlns:p14="http://schemas.microsoft.com/office/powerpoint/2010/main" val="38607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4DB4A71-5FC1-1A42-A994-C743B0E73764}"/>
              </a:ext>
            </a:extLst>
          </p:cNvPr>
          <p:cNvSpPr txBox="1"/>
          <p:nvPr/>
        </p:nvSpPr>
        <p:spPr>
          <a:xfrm>
            <a:off x="893380" y="1351508"/>
            <a:ext cx="6506333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4400" i="1" dirty="0">
                <a:solidFill>
                  <a:srgbClr val="000000"/>
                </a:solidFill>
                <a:effectLst/>
              </a:rPr>
              <a:t>Chorus</a:t>
            </a:r>
          </a:p>
          <a:p>
            <a:pPr algn="l"/>
            <a:endParaRPr lang="en-GB" sz="4400" i="1" dirty="0">
              <a:solidFill>
                <a:srgbClr val="000000"/>
              </a:solidFill>
              <a:effectLst/>
            </a:endParaRP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Hakuna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mungu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kama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wewe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Hakuna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mungu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kama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we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Hakuna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mungu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kama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wewe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Hakuna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hatakuwepo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6637A7-78A9-D14A-B113-36790CC35664}"/>
              </a:ext>
            </a:extLst>
          </p:cNvPr>
          <p:cNvSpPr txBox="1"/>
          <p:nvPr/>
        </p:nvSpPr>
        <p:spPr>
          <a:xfrm>
            <a:off x="4532334" y="6096000"/>
            <a:ext cx="3228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(There is no-one like our God)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C247CC-3063-1D4B-9147-6ED641505B91}"/>
              </a:ext>
            </a:extLst>
          </p:cNvPr>
          <p:cNvSpPr txBox="1"/>
          <p:nvPr/>
        </p:nvSpPr>
        <p:spPr>
          <a:xfrm>
            <a:off x="10174014" y="662152"/>
            <a:ext cx="9216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Swahili</a:t>
            </a:r>
          </a:p>
        </p:txBody>
      </p:sp>
    </p:spTree>
    <p:extLst>
      <p:ext uri="{BB962C8B-B14F-4D97-AF65-F5344CB8AC3E}">
        <p14:creationId xmlns:p14="http://schemas.microsoft.com/office/powerpoint/2010/main" val="20256015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9CAD4E-0C20-4441-9975-52EA7133DE08}"/>
              </a:ext>
            </a:extLst>
          </p:cNvPr>
          <p:cNvSpPr txBox="1"/>
          <p:nvPr/>
        </p:nvSpPr>
        <p:spPr>
          <a:xfrm>
            <a:off x="872360" y="3044279"/>
            <a:ext cx="992176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J’ai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fouille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fouille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personne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personne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8AC52A-03EB-4240-9D2F-172FD8E2E630}"/>
              </a:ext>
            </a:extLst>
          </p:cNvPr>
          <p:cNvSpPr txBox="1"/>
          <p:nvPr/>
        </p:nvSpPr>
        <p:spPr>
          <a:xfrm>
            <a:off x="10174014" y="662152"/>
            <a:ext cx="8801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French</a:t>
            </a:r>
          </a:p>
        </p:txBody>
      </p:sp>
    </p:spTree>
    <p:extLst>
      <p:ext uri="{BB962C8B-B14F-4D97-AF65-F5344CB8AC3E}">
        <p14:creationId xmlns:p14="http://schemas.microsoft.com/office/powerpoint/2010/main" val="40408795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9CAD4E-0C20-4441-9975-52EA7133DE08}"/>
              </a:ext>
            </a:extLst>
          </p:cNvPr>
          <p:cNvSpPr txBox="1"/>
          <p:nvPr/>
        </p:nvSpPr>
        <p:spPr>
          <a:xfrm>
            <a:off x="914402" y="3044279"/>
            <a:ext cx="992176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Il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n’y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a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personne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qui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soit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comme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lui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812FE6-1C01-E141-B344-87F2E89CF61C}"/>
              </a:ext>
            </a:extLst>
          </p:cNvPr>
          <p:cNvSpPr txBox="1"/>
          <p:nvPr/>
        </p:nvSpPr>
        <p:spPr>
          <a:xfrm>
            <a:off x="10174014" y="662152"/>
            <a:ext cx="8801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French</a:t>
            </a:r>
          </a:p>
        </p:txBody>
      </p:sp>
    </p:spTree>
    <p:extLst>
      <p:ext uri="{BB962C8B-B14F-4D97-AF65-F5344CB8AC3E}">
        <p14:creationId xmlns:p14="http://schemas.microsoft.com/office/powerpoint/2010/main" val="28843370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F9A78F8-86B7-F543-BAE3-B74553694BFF}"/>
              </a:ext>
            </a:extLst>
          </p:cNvPr>
          <p:cNvSpPr txBox="1"/>
          <p:nvPr/>
        </p:nvSpPr>
        <p:spPr>
          <a:xfrm>
            <a:off x="1008993" y="1351508"/>
            <a:ext cx="7672552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4400" i="1" dirty="0">
                <a:solidFill>
                  <a:srgbClr val="000000"/>
                </a:solidFill>
                <a:effectLst/>
                <a:latin typeface="Inter"/>
              </a:rPr>
              <a:t>Chorus</a:t>
            </a:r>
          </a:p>
          <a:p>
            <a:pPr algn="l"/>
            <a:endParaRPr lang="en-GB" sz="4400" i="1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Hakuna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wakaita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sa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Yesu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Hakuna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wakaita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sa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ye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Hakuna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wakaita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sa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Yesu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Hakuu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haku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chinna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2123D0-CEE0-8949-B1AC-00244DEA5879}"/>
              </a:ext>
            </a:extLst>
          </p:cNvPr>
          <p:cNvSpPr txBox="1"/>
          <p:nvPr/>
        </p:nvSpPr>
        <p:spPr>
          <a:xfrm>
            <a:off x="10174014" y="662152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Shona</a:t>
            </a:r>
          </a:p>
        </p:txBody>
      </p:sp>
    </p:spTree>
    <p:extLst>
      <p:ext uri="{BB962C8B-B14F-4D97-AF65-F5344CB8AC3E}">
        <p14:creationId xmlns:p14="http://schemas.microsoft.com/office/powerpoint/2010/main" val="12477877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1EBDD37-C8E6-6D46-8ED7-4C95C7F9747D}"/>
              </a:ext>
            </a:extLst>
          </p:cNvPr>
          <p:cNvSpPr txBox="1"/>
          <p:nvPr/>
        </p:nvSpPr>
        <p:spPr>
          <a:xfrm>
            <a:off x="945930" y="3044279"/>
            <a:ext cx="831368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Nda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manya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manya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kwese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kwese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75CEFB-1500-9245-B931-15932E1D8668}"/>
              </a:ext>
            </a:extLst>
          </p:cNvPr>
          <p:cNvSpPr txBox="1"/>
          <p:nvPr/>
        </p:nvSpPr>
        <p:spPr>
          <a:xfrm>
            <a:off x="10174014" y="662152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Shona</a:t>
            </a:r>
          </a:p>
        </p:txBody>
      </p:sp>
    </p:spTree>
    <p:extLst>
      <p:ext uri="{BB962C8B-B14F-4D97-AF65-F5344CB8AC3E}">
        <p14:creationId xmlns:p14="http://schemas.microsoft.com/office/powerpoint/2010/main" val="5995925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1EBDD37-C8E6-6D46-8ED7-4C95C7F9747D}"/>
              </a:ext>
            </a:extLst>
          </p:cNvPr>
          <p:cNvSpPr txBox="1"/>
          <p:nvPr/>
        </p:nvSpPr>
        <p:spPr>
          <a:xfrm>
            <a:off x="924909" y="3044279"/>
            <a:ext cx="831368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Ndatederera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kwese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kwese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009F25-E44E-1443-8C72-3B72BD1EAE28}"/>
              </a:ext>
            </a:extLst>
          </p:cNvPr>
          <p:cNvSpPr txBox="1"/>
          <p:nvPr/>
        </p:nvSpPr>
        <p:spPr>
          <a:xfrm>
            <a:off x="10174014" y="662152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Shona</a:t>
            </a:r>
          </a:p>
        </p:txBody>
      </p:sp>
    </p:spTree>
    <p:extLst>
      <p:ext uri="{BB962C8B-B14F-4D97-AF65-F5344CB8AC3E}">
        <p14:creationId xmlns:p14="http://schemas.microsoft.com/office/powerpoint/2010/main" val="11000969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1EBDD37-C8E6-6D46-8ED7-4C95C7F9747D}"/>
              </a:ext>
            </a:extLst>
          </p:cNvPr>
          <p:cNvSpPr txBox="1"/>
          <p:nvPr/>
        </p:nvSpPr>
        <p:spPr>
          <a:xfrm>
            <a:off x="977461" y="3044279"/>
            <a:ext cx="831368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Nda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tsvaga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tsvaga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kwese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kwese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9329E5-0316-4143-87CC-7D21965CAEE5}"/>
              </a:ext>
            </a:extLst>
          </p:cNvPr>
          <p:cNvSpPr txBox="1"/>
          <p:nvPr/>
        </p:nvSpPr>
        <p:spPr>
          <a:xfrm>
            <a:off x="10174014" y="662152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Shona</a:t>
            </a:r>
          </a:p>
        </p:txBody>
      </p:sp>
    </p:spTree>
    <p:extLst>
      <p:ext uri="{BB962C8B-B14F-4D97-AF65-F5344CB8AC3E}">
        <p14:creationId xmlns:p14="http://schemas.microsoft.com/office/powerpoint/2010/main" val="21810064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1EBDD37-C8E6-6D46-8ED7-4C95C7F9747D}"/>
              </a:ext>
            </a:extLst>
          </p:cNvPr>
          <p:cNvSpPr txBox="1"/>
          <p:nvPr/>
        </p:nvSpPr>
        <p:spPr>
          <a:xfrm>
            <a:off x="956440" y="2964037"/>
            <a:ext cx="831368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Hakuu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haku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chinna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2A92F2-B366-B44D-A66B-A7CB5045094C}"/>
              </a:ext>
            </a:extLst>
          </p:cNvPr>
          <p:cNvSpPr txBox="1"/>
          <p:nvPr/>
        </p:nvSpPr>
        <p:spPr>
          <a:xfrm>
            <a:off x="10174014" y="662152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Shona</a:t>
            </a:r>
          </a:p>
        </p:txBody>
      </p:sp>
    </p:spTree>
    <p:extLst>
      <p:ext uri="{BB962C8B-B14F-4D97-AF65-F5344CB8AC3E}">
        <p14:creationId xmlns:p14="http://schemas.microsoft.com/office/powerpoint/2010/main" val="2448097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872358"/>
            <a:ext cx="10515600" cy="291136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4000" dirty="0"/>
          </a:p>
          <a:p>
            <a:pPr marL="0" indent="0">
              <a:buNone/>
            </a:pPr>
            <a:endParaRPr lang="nl-NL" sz="4000" dirty="0"/>
          </a:p>
          <a:p>
            <a:pPr marL="0" indent="0">
              <a:buNone/>
            </a:pPr>
            <a:r>
              <a:rPr lang="nl-NL" sz="4400" dirty="0" err="1"/>
              <a:t>Nimetembea</a:t>
            </a:r>
            <a:endParaRPr lang="nl-NL" sz="4400" dirty="0"/>
          </a:p>
          <a:p>
            <a:pPr marL="0" indent="0">
              <a:buNone/>
            </a:pPr>
            <a:r>
              <a:rPr lang="nl-NL" sz="4400" dirty="0" err="1"/>
              <a:t>Kote</a:t>
            </a:r>
            <a:r>
              <a:rPr lang="nl-NL" sz="4400" dirty="0"/>
              <a:t> </a:t>
            </a:r>
            <a:r>
              <a:rPr lang="nl-NL" sz="4400" dirty="0" err="1"/>
              <a:t>kote</a:t>
            </a:r>
            <a:endParaRPr lang="nl-NL" sz="4400" dirty="0"/>
          </a:p>
          <a:p>
            <a:pPr marL="0" indent="0">
              <a:buNone/>
            </a:pPr>
            <a:endParaRPr lang="nl-NL" sz="4000" dirty="0"/>
          </a:p>
          <a:p>
            <a:pPr marL="0" indent="0">
              <a:buNone/>
            </a:pPr>
            <a:endParaRPr lang="nl-NL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243022-68CD-C74E-8048-5DBEAB0C2134}"/>
              </a:ext>
            </a:extLst>
          </p:cNvPr>
          <p:cNvSpPr txBox="1"/>
          <p:nvPr/>
        </p:nvSpPr>
        <p:spPr>
          <a:xfrm>
            <a:off x="4798176" y="6022428"/>
            <a:ext cx="25956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i="1" dirty="0"/>
              <a:t>(I walk I walk far </a:t>
            </a:r>
            <a:r>
              <a:rPr lang="nl-NL" sz="2000" i="1" dirty="0" err="1"/>
              <a:t>away</a:t>
            </a:r>
            <a:r>
              <a:rPr lang="nl-NL" sz="2000" i="1" dirty="0"/>
              <a:t>)</a:t>
            </a:r>
          </a:p>
          <a:p>
            <a:endParaRPr lang="en-NL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4DD151-1F55-6648-9837-7FE37E3E413C}"/>
              </a:ext>
            </a:extLst>
          </p:cNvPr>
          <p:cNvSpPr txBox="1"/>
          <p:nvPr/>
        </p:nvSpPr>
        <p:spPr>
          <a:xfrm>
            <a:off x="10174014" y="662152"/>
            <a:ext cx="9216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Swahili</a:t>
            </a:r>
          </a:p>
        </p:txBody>
      </p:sp>
    </p:spTree>
    <p:extLst>
      <p:ext uri="{BB962C8B-B14F-4D97-AF65-F5344CB8AC3E}">
        <p14:creationId xmlns:p14="http://schemas.microsoft.com/office/powerpoint/2010/main" val="2576217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479221"/>
            <a:ext cx="10515600" cy="32189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4000" dirty="0"/>
          </a:p>
          <a:p>
            <a:pPr marL="0" indent="0">
              <a:buNone/>
            </a:pPr>
            <a:endParaRPr lang="nl-NL" sz="4000" dirty="0"/>
          </a:p>
          <a:p>
            <a:pPr marL="0" indent="0">
              <a:buNone/>
            </a:pPr>
            <a:r>
              <a:rPr lang="nl-NL" sz="4000" dirty="0" err="1"/>
              <a:t>Nimetafuta</a:t>
            </a:r>
            <a:endParaRPr lang="nl-NL" sz="4000" dirty="0"/>
          </a:p>
          <a:p>
            <a:pPr marL="0" indent="0">
              <a:buNone/>
            </a:pPr>
            <a:r>
              <a:rPr lang="en-GB" sz="4000" dirty="0" err="1"/>
              <a:t>Kote</a:t>
            </a:r>
            <a:r>
              <a:rPr lang="en-GB" sz="4000" dirty="0"/>
              <a:t> </a:t>
            </a:r>
            <a:r>
              <a:rPr lang="en-GB" sz="4000" dirty="0" err="1"/>
              <a:t>Kote</a:t>
            </a:r>
            <a:endParaRPr lang="en-GB" sz="4000" dirty="0"/>
          </a:p>
          <a:p>
            <a:pPr marL="0" indent="0">
              <a:buNone/>
            </a:pPr>
            <a:endParaRPr lang="en-GB" sz="4000" dirty="0"/>
          </a:p>
          <a:p>
            <a:pPr marL="0" indent="0">
              <a:buNone/>
            </a:pPr>
            <a:endParaRPr lang="en-GB" sz="4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673000-4141-F74E-B08B-4F982C759E3E}"/>
              </a:ext>
            </a:extLst>
          </p:cNvPr>
          <p:cNvSpPr txBox="1"/>
          <p:nvPr/>
        </p:nvSpPr>
        <p:spPr>
          <a:xfrm>
            <a:off x="3048000" y="6084754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2000" i="1" dirty="0"/>
              <a:t>(I searched, I searched everywhere)</a:t>
            </a:r>
            <a:endParaRPr lang="nl-NL" sz="2000" i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459132-1A0D-8647-9132-854E7E366CB8}"/>
              </a:ext>
            </a:extLst>
          </p:cNvPr>
          <p:cNvSpPr txBox="1"/>
          <p:nvPr/>
        </p:nvSpPr>
        <p:spPr>
          <a:xfrm>
            <a:off x="10174014" y="662152"/>
            <a:ext cx="9216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Swahili</a:t>
            </a:r>
          </a:p>
        </p:txBody>
      </p:sp>
    </p:spTree>
    <p:extLst>
      <p:ext uri="{BB962C8B-B14F-4D97-AF65-F5344CB8AC3E}">
        <p14:creationId xmlns:p14="http://schemas.microsoft.com/office/powerpoint/2010/main" val="906946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968061"/>
            <a:ext cx="10515600" cy="29218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4400" dirty="0" err="1"/>
              <a:t>Nimezunguka</a:t>
            </a:r>
            <a:endParaRPr lang="nl-NL" sz="4400" dirty="0"/>
          </a:p>
          <a:p>
            <a:pPr marL="0" indent="0">
              <a:buNone/>
            </a:pPr>
            <a:r>
              <a:rPr lang="nl-NL" sz="4400" dirty="0" err="1"/>
              <a:t>Kote</a:t>
            </a:r>
            <a:r>
              <a:rPr lang="nl-NL" sz="4400" dirty="0"/>
              <a:t> </a:t>
            </a:r>
            <a:r>
              <a:rPr lang="nl-NL" sz="4400" dirty="0" err="1"/>
              <a:t>kote</a:t>
            </a:r>
            <a:endParaRPr lang="nl-NL" sz="4400" dirty="0"/>
          </a:p>
          <a:p>
            <a:pPr marL="0" indent="0">
              <a:buNone/>
            </a:pPr>
            <a:endParaRPr lang="nl-NL" sz="4000" dirty="0"/>
          </a:p>
          <a:p>
            <a:pPr marL="0" indent="0">
              <a:buNone/>
            </a:pPr>
            <a:endParaRPr lang="nl-NL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95F851-155E-B741-A115-F5F901B64382}"/>
              </a:ext>
            </a:extLst>
          </p:cNvPr>
          <p:cNvSpPr txBox="1"/>
          <p:nvPr/>
        </p:nvSpPr>
        <p:spPr>
          <a:xfrm>
            <a:off x="3048000" y="6063734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nl-NL" sz="2000" i="1" dirty="0"/>
              <a:t>(I </a:t>
            </a:r>
            <a:r>
              <a:rPr lang="nl-NL" sz="2000" i="1" dirty="0" err="1"/>
              <a:t>turned</a:t>
            </a:r>
            <a:r>
              <a:rPr lang="nl-NL" sz="2000" i="1" dirty="0"/>
              <a:t> </a:t>
            </a:r>
            <a:r>
              <a:rPr lang="nl-NL" sz="2000" i="1" dirty="0" err="1"/>
              <a:t>and</a:t>
            </a:r>
            <a:r>
              <a:rPr lang="nl-NL" sz="2000" i="1" dirty="0"/>
              <a:t> </a:t>
            </a:r>
            <a:r>
              <a:rPr lang="nl-NL" sz="2000" i="1" dirty="0" err="1"/>
              <a:t>turned</a:t>
            </a:r>
            <a:r>
              <a:rPr lang="nl-NL" sz="2000" i="1" dirty="0"/>
              <a:t> </a:t>
            </a:r>
            <a:r>
              <a:rPr lang="nl-NL" sz="2000" i="1" dirty="0" err="1"/>
              <a:t>everywhere</a:t>
            </a:r>
            <a:r>
              <a:rPr lang="nl-NL" sz="2000" i="1" dirty="0"/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5043D5-99C5-084C-9E27-5976E6198C9A}"/>
              </a:ext>
            </a:extLst>
          </p:cNvPr>
          <p:cNvSpPr txBox="1"/>
          <p:nvPr/>
        </p:nvSpPr>
        <p:spPr>
          <a:xfrm>
            <a:off x="10174014" y="662152"/>
            <a:ext cx="9216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Swahili</a:t>
            </a:r>
          </a:p>
        </p:txBody>
      </p:sp>
    </p:spTree>
    <p:extLst>
      <p:ext uri="{BB962C8B-B14F-4D97-AF65-F5344CB8AC3E}">
        <p14:creationId xmlns:p14="http://schemas.microsoft.com/office/powerpoint/2010/main" val="3832743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7EB7804-734F-8E46-B3AC-88B1FFFC9E22}"/>
              </a:ext>
            </a:extLst>
          </p:cNvPr>
          <p:cNvSpPr txBox="1"/>
          <p:nvPr/>
        </p:nvSpPr>
        <p:spPr>
          <a:xfrm>
            <a:off x="3048000" y="6092765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nl-NL" sz="2000" i="1" dirty="0"/>
              <a:t>(</a:t>
            </a:r>
            <a:r>
              <a:rPr lang="nl-NL" sz="2000" i="1" dirty="0" err="1"/>
              <a:t>there’s</a:t>
            </a:r>
            <a:r>
              <a:rPr lang="nl-NL" sz="2000" i="1" dirty="0"/>
              <a:t> no </a:t>
            </a:r>
            <a:r>
              <a:rPr lang="nl-NL" sz="2000" i="1" dirty="0" err="1"/>
              <a:t>one</a:t>
            </a:r>
            <a:r>
              <a:rPr lang="nl-NL" sz="2000" i="1" dirty="0"/>
              <a:t> like </a:t>
            </a:r>
            <a:r>
              <a:rPr lang="nl-NL" sz="2000" i="1" dirty="0" err="1"/>
              <a:t>Him</a:t>
            </a:r>
            <a:r>
              <a:rPr lang="nl-NL" sz="2000" i="1" dirty="0"/>
              <a:t>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DB4C5AA-7541-5A48-AC42-0EE52A7CD26C}"/>
              </a:ext>
            </a:extLst>
          </p:cNvPr>
          <p:cNvSpPr txBox="1"/>
          <p:nvPr/>
        </p:nvSpPr>
        <p:spPr>
          <a:xfrm>
            <a:off x="956441" y="3118210"/>
            <a:ext cx="6096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nl-NL" sz="4400" dirty="0" err="1"/>
              <a:t>Hakuna</a:t>
            </a:r>
            <a:r>
              <a:rPr lang="nl-NL" sz="4400" dirty="0"/>
              <a:t> na </a:t>
            </a:r>
            <a:r>
              <a:rPr lang="nl-NL" sz="4400" dirty="0" err="1"/>
              <a:t>hatakuwepo</a:t>
            </a:r>
            <a:endParaRPr lang="nl-NL" sz="4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397A65-ACA3-E14F-B495-602CDBED9D79}"/>
              </a:ext>
            </a:extLst>
          </p:cNvPr>
          <p:cNvSpPr txBox="1"/>
          <p:nvPr/>
        </p:nvSpPr>
        <p:spPr>
          <a:xfrm>
            <a:off x="10174014" y="662152"/>
            <a:ext cx="9216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Swahili</a:t>
            </a:r>
          </a:p>
        </p:txBody>
      </p:sp>
    </p:spTree>
    <p:extLst>
      <p:ext uri="{BB962C8B-B14F-4D97-AF65-F5344CB8AC3E}">
        <p14:creationId xmlns:p14="http://schemas.microsoft.com/office/powerpoint/2010/main" val="1579742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E3345D6-9E53-7A40-89B0-F80166138A07}"/>
              </a:ext>
            </a:extLst>
          </p:cNvPr>
          <p:cNvSpPr txBox="1"/>
          <p:nvPr/>
        </p:nvSpPr>
        <p:spPr>
          <a:xfrm>
            <a:off x="1019503" y="1261361"/>
            <a:ext cx="6831724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4400" i="1" dirty="0"/>
              <a:t>Chorus</a:t>
            </a:r>
          </a:p>
          <a:p>
            <a:pPr marL="0" indent="0">
              <a:buNone/>
            </a:pPr>
            <a:endParaRPr lang="en-GB" sz="4400" dirty="0"/>
          </a:p>
          <a:p>
            <a:pPr marL="0" indent="0">
              <a:buNone/>
            </a:pPr>
            <a:r>
              <a:rPr lang="en-GB" sz="4400" dirty="0"/>
              <a:t>There’s no one</a:t>
            </a:r>
            <a:endParaRPr lang="nl-NL" sz="4400" dirty="0"/>
          </a:p>
          <a:p>
            <a:pPr marL="0" indent="0">
              <a:buNone/>
            </a:pPr>
            <a:r>
              <a:rPr lang="en-GB" sz="4400" dirty="0"/>
              <a:t>There’s no one like Jesus</a:t>
            </a:r>
            <a:endParaRPr lang="nl-NL" sz="4400" dirty="0"/>
          </a:p>
          <a:p>
            <a:pPr marL="0" indent="0">
              <a:buNone/>
            </a:pPr>
            <a:r>
              <a:rPr lang="en-GB" sz="4400" dirty="0"/>
              <a:t>There’s no one</a:t>
            </a:r>
            <a:endParaRPr lang="nl-NL" sz="4400" dirty="0"/>
          </a:p>
          <a:p>
            <a:pPr marL="0" indent="0">
              <a:buNone/>
            </a:pPr>
            <a:r>
              <a:rPr lang="en-GB" sz="4400" dirty="0"/>
              <a:t>There’s no one like him (2 x)</a:t>
            </a:r>
            <a:endParaRPr lang="nl-NL" sz="4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1CC9EA-794E-E84E-B891-2F6EBED034FF}"/>
              </a:ext>
            </a:extLst>
          </p:cNvPr>
          <p:cNvSpPr txBox="1"/>
          <p:nvPr/>
        </p:nvSpPr>
        <p:spPr>
          <a:xfrm>
            <a:off x="10174014" y="662152"/>
            <a:ext cx="9199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English</a:t>
            </a:r>
          </a:p>
        </p:txBody>
      </p:sp>
    </p:spTree>
    <p:extLst>
      <p:ext uri="{BB962C8B-B14F-4D97-AF65-F5344CB8AC3E}">
        <p14:creationId xmlns:p14="http://schemas.microsoft.com/office/powerpoint/2010/main" val="4070357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4000" dirty="0"/>
          </a:p>
          <a:p>
            <a:pPr marL="0" indent="0">
              <a:buNone/>
            </a:pPr>
            <a:endParaRPr lang="en-GB" sz="4000" dirty="0"/>
          </a:p>
          <a:p>
            <a:pPr marL="0" indent="0">
              <a:buNone/>
            </a:pPr>
            <a:endParaRPr lang="en-GB" sz="4000" dirty="0"/>
          </a:p>
          <a:p>
            <a:pPr marL="0" indent="0">
              <a:buNone/>
            </a:pPr>
            <a:r>
              <a:rPr lang="en-GB" sz="4400" dirty="0"/>
              <a:t>I’ve walked and walked </a:t>
            </a:r>
            <a:endParaRPr lang="nl-NL" sz="4400" dirty="0"/>
          </a:p>
          <a:p>
            <a:pPr marL="0" indent="0">
              <a:buNone/>
            </a:pPr>
            <a:r>
              <a:rPr lang="en-GB" sz="4400" dirty="0"/>
              <a:t>All over, over</a:t>
            </a:r>
            <a:endParaRPr lang="nl-NL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4C078E-5AD5-9F49-9AE6-7B6C32BD7C14}"/>
              </a:ext>
            </a:extLst>
          </p:cNvPr>
          <p:cNvSpPr txBox="1"/>
          <p:nvPr/>
        </p:nvSpPr>
        <p:spPr>
          <a:xfrm>
            <a:off x="10174014" y="662152"/>
            <a:ext cx="9199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English</a:t>
            </a:r>
          </a:p>
        </p:txBody>
      </p:sp>
    </p:spTree>
    <p:extLst>
      <p:ext uri="{BB962C8B-B14F-4D97-AF65-F5344CB8AC3E}">
        <p14:creationId xmlns:p14="http://schemas.microsoft.com/office/powerpoint/2010/main" val="4115341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D95733D-931B-4647-86B1-24A6D2D230F8}"/>
              </a:ext>
            </a:extLst>
          </p:cNvPr>
          <p:cNvSpPr txBox="1"/>
          <p:nvPr/>
        </p:nvSpPr>
        <p:spPr>
          <a:xfrm>
            <a:off x="966952" y="2705725"/>
            <a:ext cx="60960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4400" dirty="0"/>
              <a:t>I turned and turned</a:t>
            </a:r>
            <a:endParaRPr lang="nl-NL" sz="4400" dirty="0"/>
          </a:p>
          <a:p>
            <a:pPr marL="0" indent="0">
              <a:buNone/>
            </a:pPr>
            <a:r>
              <a:rPr lang="en-US" sz="4400" dirty="0"/>
              <a:t>All over, over</a:t>
            </a:r>
            <a:endParaRPr lang="nl-NL" sz="4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83CC34-C1C5-9B47-897D-531134907F74}"/>
              </a:ext>
            </a:extLst>
          </p:cNvPr>
          <p:cNvSpPr txBox="1"/>
          <p:nvPr/>
        </p:nvSpPr>
        <p:spPr>
          <a:xfrm>
            <a:off x="10174014" y="662152"/>
            <a:ext cx="9199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English</a:t>
            </a:r>
          </a:p>
        </p:txBody>
      </p:sp>
    </p:spTree>
    <p:extLst>
      <p:ext uri="{BB962C8B-B14F-4D97-AF65-F5344CB8AC3E}">
        <p14:creationId xmlns:p14="http://schemas.microsoft.com/office/powerpoint/2010/main" val="224426190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335</Words>
  <Application>Microsoft Macintosh PowerPoint</Application>
  <PresentationFormat>Widescreen</PresentationFormat>
  <Paragraphs>99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Inter</vt:lpstr>
      <vt:lpstr>Kantoorthema</vt:lpstr>
      <vt:lpstr>Hakuna mungu kama wewe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Nimetembea- There’s no one</dc:title>
  <dc:creator>Rieneke Visser</dc:creator>
  <cp:lastModifiedBy>ICP EU | Office</cp:lastModifiedBy>
  <cp:revision>8</cp:revision>
  <dcterms:created xsi:type="dcterms:W3CDTF">2016-06-21T12:20:57Z</dcterms:created>
  <dcterms:modified xsi:type="dcterms:W3CDTF">2024-10-29T12:11:40Z</dcterms:modified>
</cp:coreProperties>
</file>